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141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9/30/2015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664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9/30/2015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91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9/30/2015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58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9/30/2015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686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9/30/2015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982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9/30/2015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82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9/30/2015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04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9/30/2015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002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9/30/2015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93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9/30/2015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99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9/30/2015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23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11D5F-4177-4D0F-9802-0D7C32A55DC7}" type="datetimeFigureOut">
              <a:rPr lang="en-US" smtClean="0"/>
              <a:t>9/30/2015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74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hildsportsprograms.com/wp-content/uploads/2013/08/Colorful-polka-dot-backgrounds-1024x81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18"/>
          <a:stretch/>
        </p:blipFill>
        <p:spPr bwMode="auto">
          <a:xfrm>
            <a:off x="-1" y="0"/>
            <a:ext cx="12244149" cy="690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lker.com/cliparts/6/f/b/0/132951892847516081untitled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48" y="203098"/>
            <a:ext cx="11520249" cy="649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14400" y="1123950"/>
            <a:ext cx="1080135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u="sng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Au lieu de parler anglais, je peux dire:</a:t>
            </a:r>
          </a:p>
          <a:p>
            <a:endParaRPr lang="fr-FR" sz="1600" u="sng" dirty="0" smtClean="0">
              <a:ln>
                <a:solidFill>
                  <a:schemeClr val="tx1"/>
                </a:solidFill>
              </a:ln>
              <a:solidFill>
                <a:srgbClr val="00B0F0"/>
              </a:solidFill>
              <a:latin typeface="Comic Sans MS" panose="030F0702030302020204" pitchFamily="66" charset="0"/>
            </a:endParaRPr>
          </a:p>
          <a:p>
            <a:r>
              <a:rPr lang="fr-FR" sz="4000" dirty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 </a:t>
            </a:r>
            <a:r>
              <a:rPr lang="fr-FR" sz="40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  1. C’est un synonyme/antonyme pour __.</a:t>
            </a:r>
          </a:p>
          <a:p>
            <a:r>
              <a:rPr lang="fr-FR" sz="4000" dirty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 </a:t>
            </a:r>
            <a:r>
              <a:rPr lang="fr-FR" sz="40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   2. C’est dans la catégorie de ____.</a:t>
            </a:r>
          </a:p>
          <a:p>
            <a:r>
              <a:rPr lang="fr-FR" sz="4000" dirty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 </a:t>
            </a:r>
            <a:r>
              <a:rPr lang="fr-FR" sz="40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   3.  Ça ressemble à _____.</a:t>
            </a:r>
          </a:p>
          <a:p>
            <a:r>
              <a:rPr lang="fr-FR" sz="4000" dirty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 </a:t>
            </a:r>
            <a:r>
              <a:rPr lang="fr-FR" sz="40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  4.  On l’utilise pour ______.</a:t>
            </a:r>
          </a:p>
          <a:p>
            <a:r>
              <a:rPr lang="fr-FR" sz="40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 5. C’est plus / moins grand que ____.</a:t>
            </a:r>
          </a:p>
          <a:p>
            <a:r>
              <a:rPr lang="fr-FR" sz="40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6. C’est …. (donne un adjectif)</a:t>
            </a:r>
            <a:endParaRPr lang="fr-FR" sz="4000" dirty="0">
              <a:ln>
                <a:solidFill>
                  <a:schemeClr val="tx1"/>
                </a:solidFill>
              </a:ln>
              <a:solidFill>
                <a:srgbClr val="00B0F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536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60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Comic Sans MS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2015-09-30T11:25:45Z</dcterms:created>
  <dcterms:modified xsi:type="dcterms:W3CDTF">2015-09-30T11:29:51Z</dcterms:modified>
</cp:coreProperties>
</file>